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7DDB"/>
    <a:srgbClr val="0948CB"/>
    <a:srgbClr val="0B49CB"/>
    <a:srgbClr val="F2F4F8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56"/>
    <p:restoredTop sz="85210"/>
  </p:normalViewPr>
  <p:slideViewPr>
    <p:cSldViewPr snapToGrid="0" snapToObjects="1">
      <p:cViewPr varScale="1">
        <p:scale>
          <a:sx n="131" d="100"/>
          <a:sy n="131" d="100"/>
        </p:scale>
        <p:origin x="188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 Semibold" pitchFamily="2" charset="0"/>
                <a:cs typeface="SF Pro Semibold" pitchFamily="2" charset="0"/>
              </a:rPr>
              <a:t>&lt;Tuan Pham&gt;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768588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3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3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3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3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3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3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400921"/>
            <a:ext cx="5325989" cy="502629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Data Collection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Exploratory Data Analysis (EDA)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Predictive Analysis (Classification)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1">
                  <a:lumMod val="60000"/>
                  <a:lumOff val="40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F72E7BF-84E7-4968-EC41-BA23013E8059}"/>
              </a:ext>
            </a:extLst>
          </p:cNvPr>
          <p:cNvSpPr txBox="1">
            <a:spLocks/>
          </p:cNvSpPr>
          <p:nvPr/>
        </p:nvSpPr>
        <p:spPr>
          <a:xfrm>
            <a:off x="6051777" y="1400921"/>
            <a:ext cx="5325989" cy="502629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EDA with visualization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EDA with SQL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Interactive Dashboard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r>
              <a:rPr lang="en-US" sz="1800" dirty="0">
                <a:solidFill>
                  <a:srgbClr val="1C7DDB"/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1">
                  <a:lumMod val="60000"/>
                  <a:lumOff val="40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ü"/>
            </a:pPr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640925"/>
            <a:ext cx="5267932" cy="3576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838" indent="0">
              <a:spcBef>
                <a:spcPts val="1400"/>
              </a:spcBef>
              <a:buNone/>
            </a:pPr>
            <a:r>
              <a:rPr lang="en-US" sz="1600" dirty="0">
                <a:solidFill>
                  <a:srgbClr val="1C7DDB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Falcon 9 is a partially reusable medium-lift launch vehicle that can carry cargo and crew into Earth orbit, designed, manufactured and launched by American aerospace company SpaceX. It can also be used as an expendable heavy-lift launch vehicle.</a:t>
            </a:r>
          </a:p>
          <a:p>
            <a:pPr marL="96838" indent="0">
              <a:spcBef>
                <a:spcPts val="1400"/>
              </a:spcBef>
              <a:buNone/>
            </a:pPr>
            <a:endParaRPr lang="en-US" sz="1600" dirty="0">
              <a:solidFill>
                <a:srgbClr val="1C7DDB"/>
              </a:solidFill>
              <a:effectLst/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96838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None/>
              <a:defRPr/>
            </a:pPr>
            <a:r>
              <a:rPr lang="en-GB" sz="1600" dirty="0">
                <a:solidFill>
                  <a:srgbClr val="1C7DDB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If we can make predictions on whether the first stage will land, we can determine the cost of a launch, and use this information to assess whether or not an alternate company should bid and SpaceX for a rocket launch.</a:t>
            </a:r>
          </a:p>
          <a:p>
            <a:pPr marL="96838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None/>
              <a:defRPr/>
            </a:pPr>
            <a:endParaRPr lang="en-GB" sz="1600" dirty="0">
              <a:solidFill>
                <a:srgbClr val="1C7DDB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96838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None/>
              <a:defRPr/>
            </a:pPr>
            <a:r>
              <a:rPr lang="en-GB" sz="1600" dirty="0">
                <a:solidFill>
                  <a:srgbClr val="1C7DDB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This project will going to predict if the Space X Falcon 9 first stage will land successfully.</a:t>
            </a:r>
          </a:p>
          <a:p>
            <a:pPr marL="96838" indent="0">
              <a:spcBef>
                <a:spcPts val="1400"/>
              </a:spcBef>
              <a:buNone/>
            </a:pPr>
            <a:endParaRPr lang="en-US" sz="1600" dirty="0">
              <a:solidFill>
                <a:srgbClr val="202122"/>
              </a:solidFill>
              <a:effectLst/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19088" indent="0">
              <a:spcBef>
                <a:spcPts val="1400"/>
              </a:spcBef>
              <a:buNone/>
            </a:pPr>
            <a:endParaRPr lang="en-US" sz="1600" dirty="0">
              <a:solidFill>
                <a:srgbClr val="20212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19088" indent="0">
              <a:spcBef>
                <a:spcPts val="1400"/>
              </a:spcBef>
              <a:buNone/>
            </a:pPr>
            <a:endParaRPr lang="en-US" sz="1600" dirty="0">
              <a:solidFill>
                <a:srgbClr val="202122"/>
              </a:solidFill>
              <a:effectLst/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19088" indent="0">
              <a:spcBef>
                <a:spcPts val="1400"/>
              </a:spcBef>
              <a:buNone/>
            </a:pPr>
            <a:endParaRPr lang="en-US" sz="1600" dirty="0">
              <a:solidFill>
                <a:srgbClr val="202122"/>
              </a:solidFill>
              <a:effectLst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26" name="Picture 2" descr="Ground-level view of a Falcon 9 lifting off from its launch pad">
            <a:extLst>
              <a:ext uri="{FF2B5EF4-FFF2-40B4-BE49-F238E27FC236}">
                <a16:creationId xmlns:a16="http://schemas.microsoft.com/office/drawing/2014/main" id="{8D4C0FB7-79BA-CA54-D28C-6340807AF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7506" y="1284050"/>
            <a:ext cx="5949073" cy="556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402</TotalTime>
  <Words>1465</Words>
  <Application>Microsoft Macintosh PowerPoint</Application>
  <PresentationFormat>Widescreen</PresentationFormat>
  <Paragraphs>252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Microsoft Office User</cp:lastModifiedBy>
  <cp:revision>199</cp:revision>
  <dcterms:created xsi:type="dcterms:W3CDTF">2021-04-29T18:58:34Z</dcterms:created>
  <dcterms:modified xsi:type="dcterms:W3CDTF">2024-04-09T06:30:24Z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